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314" r:id="rId5"/>
    <p:sldId id="315" r:id="rId6"/>
    <p:sldId id="326" r:id="rId7"/>
    <p:sldId id="317" r:id="rId8"/>
    <p:sldId id="316" r:id="rId9"/>
    <p:sldId id="318" r:id="rId10"/>
    <p:sldId id="320" r:id="rId11"/>
    <p:sldId id="321" r:id="rId12"/>
    <p:sldId id="319" r:id="rId13"/>
    <p:sldId id="324" r:id="rId14"/>
    <p:sldId id="256" r:id="rId15"/>
    <p:sldId id="322" r:id="rId16"/>
    <p:sldId id="328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84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2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C1E9-6D21-F7B1-51ED-88786A3CD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B2519-B6E2-7305-D51D-B36FC1A9F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2CB9-C397-0230-D09C-3A79796B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B528-3FCD-4C22-A824-5F8B6CBFBA9F}" type="datetimeFigureOut">
              <a:rPr lang="en-IN" smtClean="0"/>
              <a:t>31-08-2024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75F78-73F2-98B6-C1AA-22D7F411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3AF5D-0DAA-495F-7EF9-A6D502FA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8F547-9863-4779-80A5-620CEBE4B8D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340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  <p:sldLayoutId id="214748371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Quiz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F76B8-1502-BCAA-0A33-6B439FA8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006" y="76199"/>
            <a:ext cx="4515465" cy="4515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49312-7ED7-F87B-D17F-3701D1B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43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F978C-E8BC-BD19-CCEB-CCAE5B12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46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-145877"/>
            <a:ext cx="9524998" cy="1499627"/>
          </a:xfrm>
        </p:spPr>
        <p:txBody>
          <a:bodyPr/>
          <a:lstStyle/>
          <a:p>
            <a:r>
              <a:rPr lang="en-US" b="1" dirty="0"/>
              <a:t>USE CASE – </a:t>
            </a:r>
            <a:r>
              <a:rPr lang="en-IN" b="1" dirty="0"/>
              <a:t>DIAGRAM 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289EAD-FDC4-2FC3-DDA2-33AF5B036BD5}"/>
              </a:ext>
            </a:extLst>
          </p:cNvPr>
          <p:cNvSpPr/>
          <p:nvPr/>
        </p:nvSpPr>
        <p:spPr>
          <a:xfrm>
            <a:off x="884901" y="3111911"/>
            <a:ext cx="776748" cy="59485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E444B-8C5F-4AC3-1CFB-E9A9DB409887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1248695" y="3706761"/>
            <a:ext cx="24580" cy="914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B5714B-AB19-0F2B-514C-C65297391AA2}"/>
              </a:ext>
            </a:extLst>
          </p:cNvPr>
          <p:cNvCxnSpPr/>
          <p:nvPr/>
        </p:nvCxnSpPr>
        <p:spPr>
          <a:xfrm flipH="1">
            <a:off x="698089" y="4090219"/>
            <a:ext cx="11503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69E48D-9F6D-0F3F-9AC5-2A0985C7BFC3}"/>
              </a:ext>
            </a:extLst>
          </p:cNvPr>
          <p:cNvCxnSpPr/>
          <p:nvPr/>
        </p:nvCxnSpPr>
        <p:spPr>
          <a:xfrm>
            <a:off x="1263443" y="4621161"/>
            <a:ext cx="388374" cy="6980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38583F-AC3C-48CE-38AB-4CAC694BEFEB}"/>
              </a:ext>
            </a:extLst>
          </p:cNvPr>
          <p:cNvCxnSpPr>
            <a:cxnSpLocks/>
          </p:cNvCxnSpPr>
          <p:nvPr/>
        </p:nvCxnSpPr>
        <p:spPr>
          <a:xfrm flipV="1">
            <a:off x="737419" y="4621161"/>
            <a:ext cx="516194" cy="6980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8D0A41-373C-8B7C-4E22-897E0A3F8AAB}"/>
              </a:ext>
            </a:extLst>
          </p:cNvPr>
          <p:cNvSpPr/>
          <p:nvPr/>
        </p:nvSpPr>
        <p:spPr>
          <a:xfrm>
            <a:off x="565354" y="5535562"/>
            <a:ext cx="1450258" cy="43262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90135F-F076-CA28-94C6-730D7D95EFC3}"/>
              </a:ext>
            </a:extLst>
          </p:cNvPr>
          <p:cNvSpPr/>
          <p:nvPr/>
        </p:nvSpPr>
        <p:spPr>
          <a:xfrm>
            <a:off x="10225569" y="3111913"/>
            <a:ext cx="776748" cy="59485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AAA3CF-2548-C486-1FA8-76AB9F1EA7FE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10589363" y="3706763"/>
            <a:ext cx="24580" cy="914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B56633-67C0-3A54-B537-39DF2B9C761C}"/>
              </a:ext>
            </a:extLst>
          </p:cNvPr>
          <p:cNvCxnSpPr/>
          <p:nvPr/>
        </p:nvCxnSpPr>
        <p:spPr>
          <a:xfrm flipH="1">
            <a:off x="10038757" y="4090221"/>
            <a:ext cx="11503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73DE8-755E-A434-4E8A-89E54CCDCF5B}"/>
              </a:ext>
            </a:extLst>
          </p:cNvPr>
          <p:cNvCxnSpPr/>
          <p:nvPr/>
        </p:nvCxnSpPr>
        <p:spPr>
          <a:xfrm>
            <a:off x="10604111" y="4621163"/>
            <a:ext cx="388374" cy="6980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8F066F-1074-6763-EE37-0290B971BE43}"/>
              </a:ext>
            </a:extLst>
          </p:cNvPr>
          <p:cNvCxnSpPr>
            <a:cxnSpLocks/>
          </p:cNvCxnSpPr>
          <p:nvPr/>
        </p:nvCxnSpPr>
        <p:spPr>
          <a:xfrm flipV="1">
            <a:off x="10078087" y="4621163"/>
            <a:ext cx="516194" cy="6980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AEC5C2-7260-7EDE-0D66-853131D66EF1}"/>
              </a:ext>
            </a:extLst>
          </p:cNvPr>
          <p:cNvSpPr/>
          <p:nvPr/>
        </p:nvSpPr>
        <p:spPr>
          <a:xfrm>
            <a:off x="9906022" y="5535564"/>
            <a:ext cx="1450258" cy="43262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012E0F-B559-C09C-5318-6C40F2FE8A77}"/>
              </a:ext>
            </a:extLst>
          </p:cNvPr>
          <p:cNvSpPr/>
          <p:nvPr/>
        </p:nvSpPr>
        <p:spPr>
          <a:xfrm>
            <a:off x="3111591" y="1369121"/>
            <a:ext cx="5752193" cy="53954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11CF99F-B8D7-9944-054B-D1227016CA3C}"/>
              </a:ext>
            </a:extLst>
          </p:cNvPr>
          <p:cNvSpPr/>
          <p:nvPr/>
        </p:nvSpPr>
        <p:spPr>
          <a:xfrm>
            <a:off x="4311453" y="3459254"/>
            <a:ext cx="3215149" cy="5788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Questions</a:t>
            </a:r>
            <a:r>
              <a:rPr lang="en-IN" dirty="0"/>
              <a:t> 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D8D8F02-659B-B9EC-13DB-52DABCC84888}"/>
              </a:ext>
            </a:extLst>
          </p:cNvPr>
          <p:cNvSpPr/>
          <p:nvPr/>
        </p:nvSpPr>
        <p:spPr>
          <a:xfrm>
            <a:off x="4340964" y="4325890"/>
            <a:ext cx="3215149" cy="5788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Remove Questions</a:t>
            </a:r>
            <a:r>
              <a:rPr lang="en-IN" sz="2000" dirty="0"/>
              <a:t> 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7314D56B-4676-F1E1-6504-EF28D73FB29A}"/>
              </a:ext>
            </a:extLst>
          </p:cNvPr>
          <p:cNvSpPr/>
          <p:nvPr/>
        </p:nvSpPr>
        <p:spPr>
          <a:xfrm>
            <a:off x="4368003" y="5199450"/>
            <a:ext cx="3215149" cy="5788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Update Questions</a:t>
            </a:r>
            <a:r>
              <a:rPr lang="en-IN" sz="2000" dirty="0"/>
              <a:t> 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8AF85065-6B7E-E612-763E-704FCC5B587C}"/>
              </a:ext>
            </a:extLst>
          </p:cNvPr>
          <p:cNvSpPr/>
          <p:nvPr/>
        </p:nvSpPr>
        <p:spPr>
          <a:xfrm>
            <a:off x="4377835" y="5983677"/>
            <a:ext cx="3215149" cy="5788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 Quiz</a:t>
            </a:r>
            <a:endParaRPr lang="en-IN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3FC39C-C86F-EBDB-6416-DF9D99422DC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111239" y="3748683"/>
            <a:ext cx="2200214" cy="345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ADBCB6-27B8-4903-C89F-A0C9DEFAACA0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045104" y="4090219"/>
            <a:ext cx="2322899" cy="1398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A409B0-FB76-01CF-0DFB-1AD54C806906}"/>
              </a:ext>
            </a:extLst>
          </p:cNvPr>
          <p:cNvCxnSpPr>
            <a:cxnSpLocks/>
          </p:cNvCxnSpPr>
          <p:nvPr/>
        </p:nvCxnSpPr>
        <p:spPr>
          <a:xfrm flipV="1">
            <a:off x="2059882" y="2872982"/>
            <a:ext cx="2322881" cy="1217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188195-B132-748D-F19A-3101C827EF5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059882" y="4090219"/>
            <a:ext cx="2281082" cy="525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151568-99BC-ED70-1502-3C5EB94333C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7592984" y="4081939"/>
            <a:ext cx="2313038" cy="21911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D60437-0A80-C08B-BCF7-08FD31BDCC52}"/>
              </a:ext>
            </a:extLst>
          </p:cNvPr>
          <p:cNvCxnSpPr>
            <a:cxnSpLocks/>
          </p:cNvCxnSpPr>
          <p:nvPr/>
        </p:nvCxnSpPr>
        <p:spPr>
          <a:xfrm>
            <a:off x="7597912" y="1329889"/>
            <a:ext cx="2308110" cy="197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8E84380-3ED8-97D0-89E5-A9A3A6B98B0C}"/>
              </a:ext>
            </a:extLst>
          </p:cNvPr>
          <p:cNvSpPr/>
          <p:nvPr/>
        </p:nvSpPr>
        <p:spPr>
          <a:xfrm>
            <a:off x="4374939" y="2621654"/>
            <a:ext cx="3215149" cy="5788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 record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FAD84B24-3966-D98F-23B7-A5392C343DCA}"/>
              </a:ext>
            </a:extLst>
          </p:cNvPr>
          <p:cNvSpPr/>
          <p:nvPr/>
        </p:nvSpPr>
        <p:spPr>
          <a:xfrm>
            <a:off x="4374940" y="1831687"/>
            <a:ext cx="3215149" cy="57885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 percentage</a:t>
            </a:r>
            <a:r>
              <a:rPr lang="en-US" dirty="0"/>
              <a:t> </a:t>
            </a:r>
            <a:endParaRPr lang="en-IN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B18964-1D6F-AB0F-D913-E229D9DA43EE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119062" y="2121116"/>
            <a:ext cx="2255878" cy="191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0C3B72-EDD5-8E94-D968-1FA766E7E13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126212" y="2121116"/>
            <a:ext cx="2248728" cy="1946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6DDB69-72C9-0E78-AF7A-6DB62639F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" y="-25810"/>
            <a:ext cx="806218" cy="84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899FF-CB85-7A6E-A7A5-1D7EFC6A7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49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BD4AF26-1CB2-AE31-FD3B-A75606BEABD9}"/>
              </a:ext>
            </a:extLst>
          </p:cNvPr>
          <p:cNvSpPr txBox="1">
            <a:spLocks/>
          </p:cNvSpPr>
          <p:nvPr/>
        </p:nvSpPr>
        <p:spPr>
          <a:xfrm>
            <a:off x="1032386" y="8075057"/>
            <a:ext cx="631065" cy="2962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18251-211D-5C51-D4FE-E631571D0E52}"/>
              </a:ext>
            </a:extLst>
          </p:cNvPr>
          <p:cNvSpPr/>
          <p:nvPr/>
        </p:nvSpPr>
        <p:spPr>
          <a:xfrm>
            <a:off x="8549463" y="5240607"/>
            <a:ext cx="1902251" cy="471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Questions_physics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836CDD-8289-2068-1518-7F6EBE4645EC}"/>
              </a:ext>
            </a:extLst>
          </p:cNvPr>
          <p:cNvSpPr/>
          <p:nvPr/>
        </p:nvSpPr>
        <p:spPr>
          <a:xfrm>
            <a:off x="1489870" y="5220938"/>
            <a:ext cx="1774431" cy="471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Questions_java1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5C9F5-7090-0882-3FEE-C7B7DC4BDC8C}"/>
              </a:ext>
            </a:extLst>
          </p:cNvPr>
          <p:cNvSpPr/>
          <p:nvPr/>
        </p:nvSpPr>
        <p:spPr>
          <a:xfrm>
            <a:off x="1657009" y="2605553"/>
            <a:ext cx="1420470" cy="471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Questions_es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AB36D-1593-AD88-2E67-4A0017FFCD69}"/>
              </a:ext>
            </a:extLst>
          </p:cNvPr>
          <p:cNvSpPr/>
          <p:nvPr/>
        </p:nvSpPr>
        <p:spPr>
          <a:xfrm>
            <a:off x="8854240" y="2615385"/>
            <a:ext cx="1420470" cy="471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Questions_se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4C383-C7CF-935E-C47D-EE58CD4793B8}"/>
              </a:ext>
            </a:extLst>
          </p:cNvPr>
          <p:cNvSpPr/>
          <p:nvPr/>
        </p:nvSpPr>
        <p:spPr>
          <a:xfrm>
            <a:off x="5260249" y="2605553"/>
            <a:ext cx="1189711" cy="471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User_score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A83321-D7BE-BC27-A34D-14735A4A555C}"/>
              </a:ext>
            </a:extLst>
          </p:cNvPr>
          <p:cNvSpPr/>
          <p:nvPr/>
        </p:nvSpPr>
        <p:spPr>
          <a:xfrm rot="16200000">
            <a:off x="-175978" y="2732058"/>
            <a:ext cx="1420471" cy="38443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</a:t>
            </a:r>
            <a:endParaRPr lang="en-IN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3E9B2-8A92-B7D8-F25A-4661808435F2}"/>
              </a:ext>
            </a:extLst>
          </p:cNvPr>
          <p:cNvSpPr/>
          <p:nvPr/>
        </p:nvSpPr>
        <p:spPr>
          <a:xfrm>
            <a:off x="1200538" y="1183470"/>
            <a:ext cx="1420470" cy="4486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Option1</a:t>
            </a:r>
            <a:endParaRPr lang="en-IN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A57176-D6EB-5BC3-6798-79A6BAF40F20}"/>
              </a:ext>
            </a:extLst>
          </p:cNvPr>
          <p:cNvSpPr/>
          <p:nvPr/>
        </p:nvSpPr>
        <p:spPr>
          <a:xfrm>
            <a:off x="2789410" y="1183472"/>
            <a:ext cx="1369625" cy="4290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Option2</a:t>
            </a:r>
            <a:endParaRPr lang="en-IN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FFFB7-19BF-8B68-9DE9-CE98598D1AEA}"/>
              </a:ext>
            </a:extLst>
          </p:cNvPr>
          <p:cNvSpPr/>
          <p:nvPr/>
        </p:nvSpPr>
        <p:spPr>
          <a:xfrm rot="5400000">
            <a:off x="10890760" y="2732059"/>
            <a:ext cx="1420471" cy="38443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</a:t>
            </a:r>
            <a:endParaRPr lang="en-IN" sz="1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5E0F51-1A1A-9ED6-A68F-657F3A004CEE}"/>
              </a:ext>
            </a:extLst>
          </p:cNvPr>
          <p:cNvSpPr/>
          <p:nvPr/>
        </p:nvSpPr>
        <p:spPr>
          <a:xfrm rot="19575941">
            <a:off x="508324" y="1648298"/>
            <a:ext cx="534897" cy="4486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C11C89-1203-02AE-9861-02C3131AF45F}"/>
              </a:ext>
            </a:extLst>
          </p:cNvPr>
          <p:cNvCxnSpPr>
            <a:cxnSpLocks/>
          </p:cNvCxnSpPr>
          <p:nvPr/>
        </p:nvCxnSpPr>
        <p:spPr>
          <a:xfrm rot="19575941">
            <a:off x="733428" y="1979055"/>
            <a:ext cx="1960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9B63AF7-C6A9-C8E7-262C-B9767F9C61A2}"/>
              </a:ext>
            </a:extLst>
          </p:cNvPr>
          <p:cNvSpPr/>
          <p:nvPr/>
        </p:nvSpPr>
        <p:spPr>
          <a:xfrm>
            <a:off x="7955550" y="1188293"/>
            <a:ext cx="1420470" cy="4486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Option1</a:t>
            </a:r>
            <a:endParaRPr lang="en-IN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E1D5F3-FC6A-00AD-FDB8-D964D8DB3FBC}"/>
              </a:ext>
            </a:extLst>
          </p:cNvPr>
          <p:cNvSpPr/>
          <p:nvPr/>
        </p:nvSpPr>
        <p:spPr>
          <a:xfrm>
            <a:off x="9544422" y="1188295"/>
            <a:ext cx="1369625" cy="4290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Option2</a:t>
            </a:r>
            <a:endParaRPr lang="en-IN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87C019-2CC9-126A-E3CF-96D8917E6903}"/>
              </a:ext>
            </a:extLst>
          </p:cNvPr>
          <p:cNvSpPr/>
          <p:nvPr/>
        </p:nvSpPr>
        <p:spPr>
          <a:xfrm rot="3525709">
            <a:off x="10881397" y="1633180"/>
            <a:ext cx="534897" cy="4486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05B3F6-C5B6-5692-78CC-3ABC290CDE60}"/>
              </a:ext>
            </a:extLst>
          </p:cNvPr>
          <p:cNvCxnSpPr>
            <a:cxnSpLocks/>
          </p:cNvCxnSpPr>
          <p:nvPr/>
        </p:nvCxnSpPr>
        <p:spPr>
          <a:xfrm flipH="1" flipV="1">
            <a:off x="11006380" y="1879745"/>
            <a:ext cx="116212" cy="1274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4029485-DC71-0AEB-3752-CBE91A9E58D9}"/>
              </a:ext>
            </a:extLst>
          </p:cNvPr>
          <p:cNvSpPr/>
          <p:nvPr/>
        </p:nvSpPr>
        <p:spPr>
          <a:xfrm>
            <a:off x="508329" y="3721519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Option3</a:t>
            </a:r>
            <a:endParaRPr lang="en-IN" sz="1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3A0F60-55DA-0F75-0463-1746158AFD68}"/>
              </a:ext>
            </a:extLst>
          </p:cNvPr>
          <p:cNvSpPr/>
          <p:nvPr/>
        </p:nvSpPr>
        <p:spPr>
          <a:xfrm>
            <a:off x="1894672" y="3701852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Option4</a:t>
            </a:r>
            <a:endParaRPr lang="en-IN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54F04D-AAA0-CC6B-71F1-23D5DC8B6A8A}"/>
              </a:ext>
            </a:extLst>
          </p:cNvPr>
          <p:cNvSpPr/>
          <p:nvPr/>
        </p:nvSpPr>
        <p:spPr>
          <a:xfrm>
            <a:off x="3330183" y="3696935"/>
            <a:ext cx="1189711" cy="47194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CorrectAnswer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E79D7D-BA03-33B9-4CEF-7BA4B902B3BD}"/>
              </a:ext>
            </a:extLst>
          </p:cNvPr>
          <p:cNvSpPr/>
          <p:nvPr/>
        </p:nvSpPr>
        <p:spPr>
          <a:xfrm>
            <a:off x="7358107" y="3800544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Option3</a:t>
            </a:r>
            <a:endParaRPr lang="en-IN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C263B6-BC16-8718-A141-F094094DB737}"/>
              </a:ext>
            </a:extLst>
          </p:cNvPr>
          <p:cNvSpPr/>
          <p:nvPr/>
        </p:nvSpPr>
        <p:spPr>
          <a:xfrm>
            <a:off x="8744450" y="3780877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Option4</a:t>
            </a:r>
            <a:endParaRPr lang="en-IN" sz="16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089406-7D96-4BF7-61C3-82AAA8F614E9}"/>
              </a:ext>
            </a:extLst>
          </p:cNvPr>
          <p:cNvSpPr/>
          <p:nvPr/>
        </p:nvSpPr>
        <p:spPr>
          <a:xfrm>
            <a:off x="10179961" y="3775960"/>
            <a:ext cx="1189711" cy="47194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CorrectAnswer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68AD6C-2BE0-7B6A-A671-59D1BC00638D}"/>
              </a:ext>
            </a:extLst>
          </p:cNvPr>
          <p:cNvSpPr/>
          <p:nvPr/>
        </p:nvSpPr>
        <p:spPr>
          <a:xfrm>
            <a:off x="508329" y="4341779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Option3</a:t>
            </a:r>
            <a:endParaRPr lang="en-IN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30DC73-18A6-B665-667E-0F799198F28F}"/>
              </a:ext>
            </a:extLst>
          </p:cNvPr>
          <p:cNvSpPr/>
          <p:nvPr/>
        </p:nvSpPr>
        <p:spPr>
          <a:xfrm>
            <a:off x="1894672" y="4322112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Option4</a:t>
            </a:r>
            <a:endParaRPr lang="en-IN" sz="16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20D7F-ACE6-AB33-0CBC-A5C03DD5157C}"/>
              </a:ext>
            </a:extLst>
          </p:cNvPr>
          <p:cNvSpPr/>
          <p:nvPr/>
        </p:nvSpPr>
        <p:spPr>
          <a:xfrm>
            <a:off x="3330183" y="4317195"/>
            <a:ext cx="1189711" cy="47194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CorrectAnswer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51D899-28AE-0B80-A5DB-6A10868CE44D}"/>
              </a:ext>
            </a:extLst>
          </p:cNvPr>
          <p:cNvSpPr/>
          <p:nvPr/>
        </p:nvSpPr>
        <p:spPr>
          <a:xfrm>
            <a:off x="7358107" y="4396705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Option3</a:t>
            </a:r>
            <a:endParaRPr lang="en-IN" sz="1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0C964E-7A25-40A3-6620-E8F6BB67EEC2}"/>
              </a:ext>
            </a:extLst>
          </p:cNvPr>
          <p:cNvSpPr/>
          <p:nvPr/>
        </p:nvSpPr>
        <p:spPr>
          <a:xfrm>
            <a:off x="8744450" y="4377038"/>
            <a:ext cx="1237608" cy="37853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Option4</a:t>
            </a:r>
            <a:endParaRPr lang="en-IN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3DE96A-BF15-683B-F000-9B23809C0E72}"/>
              </a:ext>
            </a:extLst>
          </p:cNvPr>
          <p:cNvSpPr/>
          <p:nvPr/>
        </p:nvSpPr>
        <p:spPr>
          <a:xfrm>
            <a:off x="10179961" y="4372121"/>
            <a:ext cx="1189711" cy="47194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CorrectAnswer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5DB22C-BEC8-DDC5-88BA-837F72619C63}"/>
              </a:ext>
            </a:extLst>
          </p:cNvPr>
          <p:cNvSpPr/>
          <p:nvPr/>
        </p:nvSpPr>
        <p:spPr>
          <a:xfrm rot="5400000">
            <a:off x="10808455" y="5725948"/>
            <a:ext cx="1420471" cy="38443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</a:t>
            </a:r>
            <a:endParaRPr lang="en-IN" sz="16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CF382-384A-44C7-99E6-46AA5F810AE0}"/>
              </a:ext>
            </a:extLst>
          </p:cNvPr>
          <p:cNvSpPr/>
          <p:nvPr/>
        </p:nvSpPr>
        <p:spPr>
          <a:xfrm rot="16200000">
            <a:off x="-166804" y="5830502"/>
            <a:ext cx="1420471" cy="38443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</a:t>
            </a:r>
            <a:endParaRPr lang="en-IN" sz="1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0D7886-8361-A2F8-921D-DCFBFF5E7E55}"/>
              </a:ext>
            </a:extLst>
          </p:cNvPr>
          <p:cNvSpPr/>
          <p:nvPr/>
        </p:nvSpPr>
        <p:spPr>
          <a:xfrm>
            <a:off x="990616" y="6131303"/>
            <a:ext cx="1420470" cy="4486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Option1</a:t>
            </a:r>
            <a:endParaRPr lang="en-IN" sz="16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24FA9F-D09B-9732-65B1-0420BD080E7A}"/>
              </a:ext>
            </a:extLst>
          </p:cNvPr>
          <p:cNvSpPr/>
          <p:nvPr/>
        </p:nvSpPr>
        <p:spPr>
          <a:xfrm>
            <a:off x="2579488" y="6131305"/>
            <a:ext cx="1369625" cy="4290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Option2</a:t>
            </a:r>
            <a:endParaRPr lang="en-IN" sz="16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704052D-5B5F-2BEC-C171-7607384085E3}"/>
              </a:ext>
            </a:extLst>
          </p:cNvPr>
          <p:cNvSpPr/>
          <p:nvPr/>
        </p:nvSpPr>
        <p:spPr>
          <a:xfrm>
            <a:off x="7924796" y="6128123"/>
            <a:ext cx="1420470" cy="4486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Option1</a:t>
            </a:r>
            <a:endParaRPr lang="en-IN" sz="16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9FDADB-F18C-D26A-8B90-B48438281BBD}"/>
              </a:ext>
            </a:extLst>
          </p:cNvPr>
          <p:cNvSpPr/>
          <p:nvPr/>
        </p:nvSpPr>
        <p:spPr>
          <a:xfrm>
            <a:off x="9513668" y="6128125"/>
            <a:ext cx="1369625" cy="4290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Option2</a:t>
            </a:r>
            <a:endParaRPr lang="en-IN" sz="16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4258C0-41F3-75A5-DFAC-AEE0602C5FB6}"/>
              </a:ext>
            </a:extLst>
          </p:cNvPr>
          <p:cNvSpPr/>
          <p:nvPr/>
        </p:nvSpPr>
        <p:spPr>
          <a:xfrm rot="18912135">
            <a:off x="338353" y="4812623"/>
            <a:ext cx="495607" cy="46244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5500B0-C30B-F547-908A-1629749AB71B}"/>
              </a:ext>
            </a:extLst>
          </p:cNvPr>
          <p:cNvCxnSpPr>
            <a:cxnSpLocks/>
          </p:cNvCxnSpPr>
          <p:nvPr/>
        </p:nvCxnSpPr>
        <p:spPr>
          <a:xfrm flipV="1">
            <a:off x="583450" y="5012127"/>
            <a:ext cx="159429" cy="164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74A37F3-39AD-B9DD-3083-54AB1EAF4C3D}"/>
              </a:ext>
            </a:extLst>
          </p:cNvPr>
          <p:cNvSpPr/>
          <p:nvPr/>
        </p:nvSpPr>
        <p:spPr>
          <a:xfrm rot="3525709">
            <a:off x="11325037" y="4665592"/>
            <a:ext cx="534897" cy="44868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048918-4A64-0CC7-86B4-5FA496843373}"/>
              </a:ext>
            </a:extLst>
          </p:cNvPr>
          <p:cNvCxnSpPr>
            <a:cxnSpLocks/>
          </p:cNvCxnSpPr>
          <p:nvPr/>
        </p:nvCxnSpPr>
        <p:spPr>
          <a:xfrm flipH="1" flipV="1">
            <a:off x="11450020" y="4912157"/>
            <a:ext cx="116212" cy="1274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58E6DD-CACC-DA2D-338F-0F449F6E857B}"/>
              </a:ext>
            </a:extLst>
          </p:cNvPr>
          <p:cNvCxnSpPr>
            <a:stCxn id="9" idx="4"/>
            <a:endCxn id="5" idx="0"/>
          </p:cNvCxnSpPr>
          <p:nvPr/>
        </p:nvCxnSpPr>
        <p:spPr>
          <a:xfrm>
            <a:off x="1910773" y="1632159"/>
            <a:ext cx="456471" cy="9733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4799C2C-6AB0-0BB7-B951-9D94C4938C0D}"/>
              </a:ext>
            </a:extLst>
          </p:cNvPr>
          <p:cNvCxnSpPr>
            <a:stCxn id="10" idx="4"/>
            <a:endCxn id="5" idx="0"/>
          </p:cNvCxnSpPr>
          <p:nvPr/>
        </p:nvCxnSpPr>
        <p:spPr>
          <a:xfrm flipH="1">
            <a:off x="2367244" y="1612495"/>
            <a:ext cx="1106979" cy="9930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6E05F09-C7A2-E44A-FD50-69042BAABF2A}"/>
              </a:ext>
            </a:extLst>
          </p:cNvPr>
          <p:cNvCxnSpPr>
            <a:stCxn id="12" idx="4"/>
            <a:endCxn id="5" idx="0"/>
          </p:cNvCxnSpPr>
          <p:nvPr/>
        </p:nvCxnSpPr>
        <p:spPr>
          <a:xfrm>
            <a:off x="900361" y="2059212"/>
            <a:ext cx="1466883" cy="5463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9F93FC-C442-0703-AB3A-93F57293544B}"/>
              </a:ext>
            </a:extLst>
          </p:cNvPr>
          <p:cNvCxnSpPr>
            <a:stCxn id="8" idx="4"/>
            <a:endCxn id="5" idx="1"/>
          </p:cNvCxnSpPr>
          <p:nvPr/>
        </p:nvCxnSpPr>
        <p:spPr>
          <a:xfrm flipV="1">
            <a:off x="726476" y="2841528"/>
            <a:ext cx="930533" cy="827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484088-0674-A15C-1ABE-41A0C77E42CB}"/>
              </a:ext>
            </a:extLst>
          </p:cNvPr>
          <p:cNvCxnSpPr>
            <a:stCxn id="18" idx="0"/>
            <a:endCxn id="5" idx="2"/>
          </p:cNvCxnSpPr>
          <p:nvPr/>
        </p:nvCxnSpPr>
        <p:spPr>
          <a:xfrm flipV="1">
            <a:off x="1127133" y="3077502"/>
            <a:ext cx="1240111" cy="6440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8C67A4-F2BD-5FDA-CD60-E67E7B6BC251}"/>
              </a:ext>
            </a:extLst>
          </p:cNvPr>
          <p:cNvCxnSpPr>
            <a:stCxn id="19" idx="0"/>
            <a:endCxn id="5" idx="2"/>
          </p:cNvCxnSpPr>
          <p:nvPr/>
        </p:nvCxnSpPr>
        <p:spPr>
          <a:xfrm flipH="1" flipV="1">
            <a:off x="2367244" y="3077502"/>
            <a:ext cx="146232" cy="624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EED836-4FE0-E27F-B574-6460A2191244}"/>
              </a:ext>
            </a:extLst>
          </p:cNvPr>
          <p:cNvCxnSpPr>
            <a:stCxn id="20" idx="0"/>
            <a:endCxn id="5" idx="2"/>
          </p:cNvCxnSpPr>
          <p:nvPr/>
        </p:nvCxnSpPr>
        <p:spPr>
          <a:xfrm flipH="1" flipV="1">
            <a:off x="2367244" y="3077502"/>
            <a:ext cx="1557795" cy="6194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EFBA422-8788-4E75-E727-76C49C4C835E}"/>
              </a:ext>
            </a:extLst>
          </p:cNvPr>
          <p:cNvCxnSpPr>
            <a:stCxn id="14" idx="4"/>
            <a:endCxn id="6" idx="0"/>
          </p:cNvCxnSpPr>
          <p:nvPr/>
        </p:nvCxnSpPr>
        <p:spPr>
          <a:xfrm>
            <a:off x="8665785" y="1636982"/>
            <a:ext cx="898690" cy="97840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67E3A2-FF87-0AB6-C54F-5EC2DA076D2F}"/>
              </a:ext>
            </a:extLst>
          </p:cNvPr>
          <p:cNvCxnSpPr>
            <a:stCxn id="15" idx="4"/>
            <a:endCxn id="6" idx="0"/>
          </p:cNvCxnSpPr>
          <p:nvPr/>
        </p:nvCxnSpPr>
        <p:spPr>
          <a:xfrm flipH="1">
            <a:off x="9564475" y="1617318"/>
            <a:ext cx="664760" cy="9980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73C304-E37A-24A8-79EB-2C79BE2F6E1D}"/>
              </a:ext>
            </a:extLst>
          </p:cNvPr>
          <p:cNvCxnSpPr>
            <a:stCxn id="16" idx="4"/>
            <a:endCxn id="6" idx="0"/>
          </p:cNvCxnSpPr>
          <p:nvPr/>
        </p:nvCxnSpPr>
        <p:spPr>
          <a:xfrm flipH="1">
            <a:off x="9564475" y="1973869"/>
            <a:ext cx="1392552" cy="641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6C4EA9-E9F6-18C7-503A-424E90908CB6}"/>
              </a:ext>
            </a:extLst>
          </p:cNvPr>
          <p:cNvCxnSpPr>
            <a:stCxn id="11" idx="4"/>
            <a:endCxn id="6" idx="3"/>
          </p:cNvCxnSpPr>
          <p:nvPr/>
        </p:nvCxnSpPr>
        <p:spPr>
          <a:xfrm flipH="1" flipV="1">
            <a:off x="10274710" y="2851360"/>
            <a:ext cx="1134068" cy="729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7E04B9-4DB5-B5BB-3E12-7E4B2CE061DD}"/>
              </a:ext>
            </a:extLst>
          </p:cNvPr>
          <p:cNvCxnSpPr>
            <a:stCxn id="6" idx="2"/>
            <a:endCxn id="23" idx="0"/>
          </p:cNvCxnSpPr>
          <p:nvPr/>
        </p:nvCxnSpPr>
        <p:spPr>
          <a:xfrm>
            <a:off x="9564475" y="3087334"/>
            <a:ext cx="1210342" cy="6886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744F5E-878C-6889-548E-DF15F6CF2EB5}"/>
              </a:ext>
            </a:extLst>
          </p:cNvPr>
          <p:cNvCxnSpPr>
            <a:stCxn id="6" idx="2"/>
            <a:endCxn id="22" idx="0"/>
          </p:cNvCxnSpPr>
          <p:nvPr/>
        </p:nvCxnSpPr>
        <p:spPr>
          <a:xfrm flipH="1">
            <a:off x="9363254" y="3087334"/>
            <a:ext cx="201221" cy="693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11B68F-C107-CD6D-F191-E0AD70FF6C4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7976911" y="3087334"/>
            <a:ext cx="1587564" cy="7132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E874BC-2770-704E-E821-CB617F915FB9}"/>
              </a:ext>
            </a:extLst>
          </p:cNvPr>
          <p:cNvCxnSpPr>
            <a:stCxn id="26" idx="4"/>
            <a:endCxn id="4" idx="3"/>
          </p:cNvCxnSpPr>
          <p:nvPr/>
        </p:nvCxnSpPr>
        <p:spPr>
          <a:xfrm flipH="1">
            <a:off x="3264301" y="4789144"/>
            <a:ext cx="660738" cy="667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D7D4111-E1FF-7218-72B9-9058FD0AEC09}"/>
              </a:ext>
            </a:extLst>
          </p:cNvPr>
          <p:cNvCxnSpPr>
            <a:stCxn id="27" idx="4"/>
            <a:endCxn id="3" idx="1"/>
          </p:cNvCxnSpPr>
          <p:nvPr/>
        </p:nvCxnSpPr>
        <p:spPr>
          <a:xfrm>
            <a:off x="7976911" y="4775242"/>
            <a:ext cx="572552" cy="701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7B501FC-5C84-2EF9-74E3-C60FEE3BAEEC}"/>
              </a:ext>
            </a:extLst>
          </p:cNvPr>
          <p:cNvCxnSpPr>
            <a:stCxn id="36" idx="4"/>
            <a:endCxn id="4" idx="1"/>
          </p:cNvCxnSpPr>
          <p:nvPr/>
        </p:nvCxnSpPr>
        <p:spPr>
          <a:xfrm>
            <a:off x="749079" y="5207923"/>
            <a:ext cx="740791" cy="2489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F4B31E7-D3A0-3FB7-DDCB-5B9A5DA80ADB}"/>
              </a:ext>
            </a:extLst>
          </p:cNvPr>
          <p:cNvCxnSpPr>
            <a:stCxn id="31" idx="4"/>
            <a:endCxn id="4" idx="1"/>
          </p:cNvCxnSpPr>
          <p:nvPr/>
        </p:nvCxnSpPr>
        <p:spPr>
          <a:xfrm flipV="1">
            <a:off x="735650" y="5456913"/>
            <a:ext cx="754220" cy="5658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10E647-8825-ED56-2CC0-5161EEDA6B57}"/>
              </a:ext>
            </a:extLst>
          </p:cNvPr>
          <p:cNvCxnSpPr>
            <a:stCxn id="38" idx="4"/>
            <a:endCxn id="3" idx="3"/>
          </p:cNvCxnSpPr>
          <p:nvPr/>
        </p:nvCxnSpPr>
        <p:spPr>
          <a:xfrm flipH="1">
            <a:off x="10451714" y="5006281"/>
            <a:ext cx="948953" cy="470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FB8D8F0-13A0-5CA5-5C71-FEB09DDD08F9}"/>
              </a:ext>
            </a:extLst>
          </p:cNvPr>
          <p:cNvCxnSpPr>
            <a:stCxn id="30" idx="4"/>
            <a:endCxn id="3" idx="3"/>
          </p:cNvCxnSpPr>
          <p:nvPr/>
        </p:nvCxnSpPr>
        <p:spPr>
          <a:xfrm flipH="1" flipV="1">
            <a:off x="10451714" y="5476582"/>
            <a:ext cx="874759" cy="4415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1BFECD8-FDB6-8CDF-115A-F56ABFA3BA08}"/>
              </a:ext>
            </a:extLst>
          </p:cNvPr>
          <p:cNvCxnSpPr>
            <a:stCxn id="28" idx="4"/>
            <a:endCxn id="3" idx="0"/>
          </p:cNvCxnSpPr>
          <p:nvPr/>
        </p:nvCxnSpPr>
        <p:spPr>
          <a:xfrm>
            <a:off x="9363254" y="4755575"/>
            <a:ext cx="137335" cy="4850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2063C3-0D66-C026-BDB6-B997BFFCE95D}"/>
              </a:ext>
            </a:extLst>
          </p:cNvPr>
          <p:cNvCxnSpPr>
            <a:stCxn id="29" idx="4"/>
            <a:endCxn id="3" idx="0"/>
          </p:cNvCxnSpPr>
          <p:nvPr/>
        </p:nvCxnSpPr>
        <p:spPr>
          <a:xfrm flipH="1">
            <a:off x="9500589" y="4844070"/>
            <a:ext cx="1274228" cy="3965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5C5EA2-4232-3EE1-4247-A21C8D1B6172}"/>
              </a:ext>
            </a:extLst>
          </p:cNvPr>
          <p:cNvCxnSpPr>
            <a:stCxn id="3" idx="2"/>
            <a:endCxn id="34" idx="0"/>
          </p:cNvCxnSpPr>
          <p:nvPr/>
        </p:nvCxnSpPr>
        <p:spPr>
          <a:xfrm flipH="1">
            <a:off x="8635031" y="5712556"/>
            <a:ext cx="865558" cy="4155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B579A9A-1B2D-FE69-2791-68090EF90754}"/>
              </a:ext>
            </a:extLst>
          </p:cNvPr>
          <p:cNvCxnSpPr>
            <a:stCxn id="3" idx="2"/>
            <a:endCxn id="35" idx="0"/>
          </p:cNvCxnSpPr>
          <p:nvPr/>
        </p:nvCxnSpPr>
        <p:spPr>
          <a:xfrm>
            <a:off x="9500589" y="5712556"/>
            <a:ext cx="697892" cy="4155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69FDC1-0B80-FE33-0E42-CB3DC7B3DC75}"/>
              </a:ext>
            </a:extLst>
          </p:cNvPr>
          <p:cNvCxnSpPr>
            <a:stCxn id="25" idx="4"/>
            <a:endCxn id="4" idx="0"/>
          </p:cNvCxnSpPr>
          <p:nvPr/>
        </p:nvCxnSpPr>
        <p:spPr>
          <a:xfrm flipH="1">
            <a:off x="2377086" y="4700649"/>
            <a:ext cx="136390" cy="5202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D0C2D5-BC5F-4466-667A-4500B1A459BE}"/>
              </a:ext>
            </a:extLst>
          </p:cNvPr>
          <p:cNvCxnSpPr>
            <a:stCxn id="4" idx="0"/>
            <a:endCxn id="24" idx="4"/>
          </p:cNvCxnSpPr>
          <p:nvPr/>
        </p:nvCxnSpPr>
        <p:spPr>
          <a:xfrm flipH="1" flipV="1">
            <a:off x="1127133" y="4720316"/>
            <a:ext cx="1249953" cy="5006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0D1991A-C2E4-1B52-E7FA-1039F5B1BD14}"/>
              </a:ext>
            </a:extLst>
          </p:cNvPr>
          <p:cNvCxnSpPr>
            <a:stCxn id="4" idx="2"/>
            <a:endCxn id="32" idx="0"/>
          </p:cNvCxnSpPr>
          <p:nvPr/>
        </p:nvCxnSpPr>
        <p:spPr>
          <a:xfrm flipH="1">
            <a:off x="1700851" y="5692887"/>
            <a:ext cx="676235" cy="438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1074873-43CC-EF54-990B-E33E5E10BAAD}"/>
              </a:ext>
            </a:extLst>
          </p:cNvPr>
          <p:cNvCxnSpPr>
            <a:stCxn id="4" idx="2"/>
            <a:endCxn id="33" idx="0"/>
          </p:cNvCxnSpPr>
          <p:nvPr/>
        </p:nvCxnSpPr>
        <p:spPr>
          <a:xfrm>
            <a:off x="2377086" y="5692887"/>
            <a:ext cx="887215" cy="4384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844E2954-7B42-25F9-669C-0944E80810BD}"/>
              </a:ext>
            </a:extLst>
          </p:cNvPr>
          <p:cNvSpPr/>
          <p:nvPr/>
        </p:nvSpPr>
        <p:spPr>
          <a:xfrm>
            <a:off x="6545979" y="1577420"/>
            <a:ext cx="1576629" cy="41572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category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6A5ECE2-9296-728A-73A3-64733271F575}"/>
              </a:ext>
            </a:extLst>
          </p:cNvPr>
          <p:cNvSpPr/>
          <p:nvPr/>
        </p:nvSpPr>
        <p:spPr>
          <a:xfrm>
            <a:off x="3871729" y="1598233"/>
            <a:ext cx="1576629" cy="41572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username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83E0FA0-3DD2-84FF-4A75-25E708482347}"/>
              </a:ext>
            </a:extLst>
          </p:cNvPr>
          <p:cNvSpPr/>
          <p:nvPr/>
        </p:nvSpPr>
        <p:spPr>
          <a:xfrm>
            <a:off x="5654430" y="1591460"/>
            <a:ext cx="688907" cy="46775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1B0FF3E-F43E-BD1C-F8DD-EF099D072564}"/>
              </a:ext>
            </a:extLst>
          </p:cNvPr>
          <p:cNvSpPr/>
          <p:nvPr/>
        </p:nvSpPr>
        <p:spPr>
          <a:xfrm>
            <a:off x="3770684" y="3169124"/>
            <a:ext cx="1576629" cy="41572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quiz_date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EEC4392-8538-829B-F672-D1DD3A689AE2}"/>
              </a:ext>
            </a:extLst>
          </p:cNvPr>
          <p:cNvSpPr/>
          <p:nvPr/>
        </p:nvSpPr>
        <p:spPr>
          <a:xfrm>
            <a:off x="6586448" y="3177041"/>
            <a:ext cx="1576629" cy="41572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4071FCA6-3D86-1876-A717-74C651395BA0}"/>
              </a:ext>
            </a:extLst>
          </p:cNvPr>
          <p:cNvSpPr/>
          <p:nvPr/>
        </p:nvSpPr>
        <p:spPr>
          <a:xfrm>
            <a:off x="3374322" y="2539908"/>
            <a:ext cx="1016005" cy="584040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74" name="Flowchart: Decision 73">
            <a:extLst>
              <a:ext uri="{FF2B5EF4-FFF2-40B4-BE49-F238E27FC236}">
                <a16:creationId xmlns:a16="http://schemas.microsoft.com/office/drawing/2014/main" id="{B6C665CC-1596-7B92-E9B9-0F2E26FEA9E7}"/>
              </a:ext>
            </a:extLst>
          </p:cNvPr>
          <p:cNvSpPr/>
          <p:nvPr/>
        </p:nvSpPr>
        <p:spPr>
          <a:xfrm>
            <a:off x="4711312" y="5382529"/>
            <a:ext cx="1016005" cy="584040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75" name="Flowchart: Decision 74">
            <a:extLst>
              <a:ext uri="{FF2B5EF4-FFF2-40B4-BE49-F238E27FC236}">
                <a16:creationId xmlns:a16="http://schemas.microsoft.com/office/drawing/2014/main" id="{DE6060C1-DD3F-C843-5170-37298F74FBCB}"/>
              </a:ext>
            </a:extLst>
          </p:cNvPr>
          <p:cNvSpPr/>
          <p:nvPr/>
        </p:nvSpPr>
        <p:spPr>
          <a:xfrm>
            <a:off x="6231314" y="5336299"/>
            <a:ext cx="1016005" cy="584040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76" name="Flowchart: Decision 75">
            <a:extLst>
              <a:ext uri="{FF2B5EF4-FFF2-40B4-BE49-F238E27FC236}">
                <a16:creationId xmlns:a16="http://schemas.microsoft.com/office/drawing/2014/main" id="{A22A28AF-8BAE-0B0B-24F0-2684E41AA82D}"/>
              </a:ext>
            </a:extLst>
          </p:cNvPr>
          <p:cNvSpPr/>
          <p:nvPr/>
        </p:nvSpPr>
        <p:spPr>
          <a:xfrm>
            <a:off x="7519664" y="2562243"/>
            <a:ext cx="1016005" cy="584040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has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D0D113-3B55-5B3C-C119-C7DE20758037}"/>
              </a:ext>
            </a:extLst>
          </p:cNvPr>
          <p:cNvCxnSpPr>
            <a:stCxn id="69" idx="4"/>
            <a:endCxn id="7" idx="0"/>
          </p:cNvCxnSpPr>
          <p:nvPr/>
        </p:nvCxnSpPr>
        <p:spPr>
          <a:xfrm>
            <a:off x="4660044" y="2013953"/>
            <a:ext cx="1195061" cy="591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AA95742-6C67-40CC-A46C-FAA5B6A0BB5F}"/>
              </a:ext>
            </a:extLst>
          </p:cNvPr>
          <p:cNvCxnSpPr>
            <a:stCxn id="70" idx="4"/>
            <a:endCxn id="7" idx="0"/>
          </p:cNvCxnSpPr>
          <p:nvPr/>
        </p:nvCxnSpPr>
        <p:spPr>
          <a:xfrm flipH="1">
            <a:off x="5855105" y="2059211"/>
            <a:ext cx="143779" cy="5463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7773A33-1EC4-8CB6-7D67-A605875D5BC6}"/>
              </a:ext>
            </a:extLst>
          </p:cNvPr>
          <p:cNvCxnSpPr>
            <a:stCxn id="68" idx="4"/>
            <a:endCxn id="7" idx="0"/>
          </p:cNvCxnSpPr>
          <p:nvPr/>
        </p:nvCxnSpPr>
        <p:spPr>
          <a:xfrm flipH="1">
            <a:off x="5855105" y="1993140"/>
            <a:ext cx="1479189" cy="6124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C23DF2-BF5A-3872-E575-BBD0AC520D96}"/>
              </a:ext>
            </a:extLst>
          </p:cNvPr>
          <p:cNvCxnSpPr>
            <a:stCxn id="7" idx="1"/>
            <a:endCxn id="71" idx="0"/>
          </p:cNvCxnSpPr>
          <p:nvPr/>
        </p:nvCxnSpPr>
        <p:spPr>
          <a:xfrm flipH="1">
            <a:off x="4558999" y="2841528"/>
            <a:ext cx="701250" cy="32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366F168-438F-A8BC-6D08-D5F96EDBF9C1}"/>
              </a:ext>
            </a:extLst>
          </p:cNvPr>
          <p:cNvCxnSpPr>
            <a:stCxn id="7" idx="3"/>
            <a:endCxn id="72" idx="0"/>
          </p:cNvCxnSpPr>
          <p:nvPr/>
        </p:nvCxnSpPr>
        <p:spPr>
          <a:xfrm>
            <a:off x="6449960" y="2841528"/>
            <a:ext cx="924803" cy="3355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081F567-1A72-8E22-8621-FB94B321930D}"/>
              </a:ext>
            </a:extLst>
          </p:cNvPr>
          <p:cNvCxnSpPr>
            <a:stCxn id="5" idx="3"/>
            <a:endCxn id="73" idx="1"/>
          </p:cNvCxnSpPr>
          <p:nvPr/>
        </p:nvCxnSpPr>
        <p:spPr>
          <a:xfrm flipV="1">
            <a:off x="3077479" y="2831928"/>
            <a:ext cx="296843" cy="9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A238DD8-0ACA-91EC-0BF2-9E5E8B93E586}"/>
              </a:ext>
            </a:extLst>
          </p:cNvPr>
          <p:cNvCxnSpPr>
            <a:stCxn id="73" idx="3"/>
            <a:endCxn id="7" idx="1"/>
          </p:cNvCxnSpPr>
          <p:nvPr/>
        </p:nvCxnSpPr>
        <p:spPr>
          <a:xfrm>
            <a:off x="4390327" y="2831928"/>
            <a:ext cx="869922" cy="9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3A4B327-E10C-3B83-F15C-D82CA5860A8B}"/>
              </a:ext>
            </a:extLst>
          </p:cNvPr>
          <p:cNvCxnSpPr>
            <a:stCxn id="76" idx="1"/>
            <a:endCxn id="7" idx="3"/>
          </p:cNvCxnSpPr>
          <p:nvPr/>
        </p:nvCxnSpPr>
        <p:spPr>
          <a:xfrm flipH="1" flipV="1">
            <a:off x="6449960" y="2841528"/>
            <a:ext cx="1069704" cy="127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90F068-D445-3330-B582-DAFC0D6E4618}"/>
              </a:ext>
            </a:extLst>
          </p:cNvPr>
          <p:cNvCxnSpPr>
            <a:stCxn id="76" idx="3"/>
            <a:endCxn id="6" idx="1"/>
          </p:cNvCxnSpPr>
          <p:nvPr/>
        </p:nvCxnSpPr>
        <p:spPr>
          <a:xfrm flipV="1">
            <a:off x="8535669" y="2851360"/>
            <a:ext cx="318571" cy="29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13FFBA0-47FE-66F4-C58B-3BA8E3830AFA}"/>
              </a:ext>
            </a:extLst>
          </p:cNvPr>
          <p:cNvCxnSpPr>
            <a:stCxn id="7" idx="2"/>
            <a:endCxn id="74" idx="0"/>
          </p:cNvCxnSpPr>
          <p:nvPr/>
        </p:nvCxnSpPr>
        <p:spPr>
          <a:xfrm flipH="1">
            <a:off x="5219315" y="3077502"/>
            <a:ext cx="635790" cy="2305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E70F53F-F392-671E-FF0B-4B71A9FE2BA5}"/>
              </a:ext>
            </a:extLst>
          </p:cNvPr>
          <p:cNvCxnSpPr>
            <a:stCxn id="7" idx="2"/>
            <a:endCxn id="75" idx="0"/>
          </p:cNvCxnSpPr>
          <p:nvPr/>
        </p:nvCxnSpPr>
        <p:spPr>
          <a:xfrm>
            <a:off x="5855105" y="3077502"/>
            <a:ext cx="884212" cy="22587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EC373C-C65D-56E3-9B21-A2B5A8705745}"/>
              </a:ext>
            </a:extLst>
          </p:cNvPr>
          <p:cNvCxnSpPr>
            <a:stCxn id="4" idx="3"/>
            <a:endCxn id="74" idx="1"/>
          </p:cNvCxnSpPr>
          <p:nvPr/>
        </p:nvCxnSpPr>
        <p:spPr>
          <a:xfrm>
            <a:off x="3264301" y="5456913"/>
            <a:ext cx="1447011" cy="2176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9ABF91D-3535-E36E-7DF5-9F7CA922D740}"/>
              </a:ext>
            </a:extLst>
          </p:cNvPr>
          <p:cNvCxnSpPr>
            <a:stCxn id="75" idx="3"/>
            <a:endCxn id="3" idx="1"/>
          </p:cNvCxnSpPr>
          <p:nvPr/>
        </p:nvCxnSpPr>
        <p:spPr>
          <a:xfrm flipV="1">
            <a:off x="7247319" y="5476582"/>
            <a:ext cx="1302144" cy="1517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itle 3">
            <a:extLst>
              <a:ext uri="{FF2B5EF4-FFF2-40B4-BE49-F238E27FC236}">
                <a16:creationId xmlns:a16="http://schemas.microsoft.com/office/drawing/2014/main" id="{92ECBD7F-6DDB-9D97-5455-A44FBB3D922F}"/>
              </a:ext>
            </a:extLst>
          </p:cNvPr>
          <p:cNvSpPr txBox="1">
            <a:spLocks/>
          </p:cNvSpPr>
          <p:nvPr/>
        </p:nvSpPr>
        <p:spPr>
          <a:xfrm>
            <a:off x="1009976" y="-342525"/>
            <a:ext cx="9524998" cy="1499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i="1" dirty="0"/>
              <a:t>ER Diagram</a:t>
            </a:r>
            <a:r>
              <a:rPr lang="en-IN" dirty="0"/>
              <a:t>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7373704-F47A-78DC-2004-796DC5DDDFBD}"/>
              </a:ext>
            </a:extLst>
          </p:cNvPr>
          <p:cNvCxnSpPr/>
          <p:nvPr/>
        </p:nvCxnSpPr>
        <p:spPr>
          <a:xfrm>
            <a:off x="5874769" y="1924610"/>
            <a:ext cx="2408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A2BF839-F949-A2BF-48DA-7D0F23E733DA}"/>
              </a:ext>
            </a:extLst>
          </p:cNvPr>
          <p:cNvSpPr txBox="1"/>
          <p:nvPr/>
        </p:nvSpPr>
        <p:spPr>
          <a:xfrm flipH="1">
            <a:off x="5007800" y="2448231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3B5016-95BB-A689-C37A-6315BFB852F6}"/>
              </a:ext>
            </a:extLst>
          </p:cNvPr>
          <p:cNvSpPr txBox="1"/>
          <p:nvPr/>
        </p:nvSpPr>
        <p:spPr>
          <a:xfrm flipH="1">
            <a:off x="6472579" y="2478563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00E8C9-1C2C-AD7E-6F8F-7F2DF437BD97}"/>
              </a:ext>
            </a:extLst>
          </p:cNvPr>
          <p:cNvSpPr txBox="1"/>
          <p:nvPr/>
        </p:nvSpPr>
        <p:spPr>
          <a:xfrm flipH="1">
            <a:off x="5300517" y="3107510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19C7706-C3BA-6080-CF44-AE071F64037E}"/>
              </a:ext>
            </a:extLst>
          </p:cNvPr>
          <p:cNvSpPr txBox="1"/>
          <p:nvPr/>
        </p:nvSpPr>
        <p:spPr>
          <a:xfrm flipH="1">
            <a:off x="6242210" y="3033300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D2D8C9-5D00-DBCA-78FF-C87BAB4F7BD3}"/>
              </a:ext>
            </a:extLst>
          </p:cNvPr>
          <p:cNvSpPr txBox="1"/>
          <p:nvPr/>
        </p:nvSpPr>
        <p:spPr>
          <a:xfrm flipH="1">
            <a:off x="3223151" y="5486671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06D299-F990-760B-6D95-4715630C492B}"/>
              </a:ext>
            </a:extLst>
          </p:cNvPr>
          <p:cNvSpPr txBox="1"/>
          <p:nvPr/>
        </p:nvSpPr>
        <p:spPr>
          <a:xfrm flipH="1">
            <a:off x="8192976" y="5571539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en-IN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AEA8F34-E4BC-4ACF-DA0F-E3FFC182BAFA}"/>
              </a:ext>
            </a:extLst>
          </p:cNvPr>
          <p:cNvSpPr txBox="1"/>
          <p:nvPr/>
        </p:nvSpPr>
        <p:spPr>
          <a:xfrm flipH="1">
            <a:off x="8577767" y="2551615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D033E06-C480-D09F-D9CF-6479C48102D3}"/>
              </a:ext>
            </a:extLst>
          </p:cNvPr>
          <p:cNvSpPr txBox="1"/>
          <p:nvPr/>
        </p:nvSpPr>
        <p:spPr>
          <a:xfrm flipH="1">
            <a:off x="3013486" y="2490094"/>
            <a:ext cx="2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endParaRPr lang="en-IN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47B0AB4-B5BA-9AD2-BDD6-578C69F8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52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AD4D6FC-8651-20C1-439C-7AE92222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1" y="-6146"/>
            <a:ext cx="806218" cy="84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1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25" y="446313"/>
            <a:ext cx="5179615" cy="1448747"/>
          </a:xfrm>
        </p:spPr>
        <p:txBody>
          <a:bodyPr/>
          <a:lstStyle/>
          <a:p>
            <a:r>
              <a:rPr lang="en-US" b="1" i="1" dirty="0"/>
              <a:t>MERITS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6916" y="2002586"/>
            <a:ext cx="5181600" cy="3747180"/>
          </a:xfrm>
        </p:spPr>
        <p:txBody>
          <a:bodyPr>
            <a:normAutofit/>
          </a:bodyPr>
          <a:lstStyle/>
          <a:p>
            <a:r>
              <a:rPr lang="en-IN" dirty="0"/>
              <a:t>Conveniences and Accessiblity.</a:t>
            </a:r>
          </a:p>
          <a:p>
            <a:r>
              <a:rPr lang="en-IN" dirty="0"/>
              <a:t>Environmentally Friendly.</a:t>
            </a:r>
          </a:p>
          <a:p>
            <a:r>
              <a:rPr lang="en-IN" dirty="0"/>
              <a:t>Simple and easy to understand.</a:t>
            </a:r>
          </a:p>
          <a:p>
            <a:r>
              <a:rPr lang="en-IN" dirty="0"/>
              <a:t>Increase the interest in learning.</a:t>
            </a:r>
          </a:p>
          <a:p>
            <a:r>
              <a:rPr lang="en-IN" dirty="0"/>
              <a:t>Online quizzes can be accessed from anywhere.</a:t>
            </a:r>
          </a:p>
          <a:p>
            <a:r>
              <a:rPr lang="en-IN" dirty="0"/>
              <a:t>Online quizzes can include a variety of question types.</a:t>
            </a:r>
          </a:p>
          <a:p>
            <a:r>
              <a:rPr lang="en-IN" dirty="0"/>
              <a:t>Reduced Administrative Burden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43C656-105C-A67F-558A-FE339D46DD2E}"/>
              </a:ext>
            </a:extLst>
          </p:cNvPr>
          <p:cNvSpPr txBox="1">
            <a:spLocks/>
          </p:cNvSpPr>
          <p:nvPr/>
        </p:nvSpPr>
        <p:spPr>
          <a:xfrm>
            <a:off x="6432291" y="446312"/>
            <a:ext cx="5179615" cy="144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/>
              <a:t>DEMERITS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C7AEE2-ED88-337C-A5D8-ED03BF0B1868}"/>
              </a:ext>
            </a:extLst>
          </p:cNvPr>
          <p:cNvSpPr txBox="1">
            <a:spLocks/>
          </p:cNvSpPr>
          <p:nvPr/>
        </p:nvSpPr>
        <p:spPr>
          <a:xfrm>
            <a:off x="5751873" y="1992754"/>
            <a:ext cx="5181600" cy="3747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It can be Addictive to children Because of online platform usage.</a:t>
            </a:r>
          </a:p>
          <a:p>
            <a:r>
              <a:rPr lang="en-IN" dirty="0"/>
              <a:t>Online quizzes require a stable internet connection and a compatible device.</a:t>
            </a:r>
          </a:p>
          <a:p>
            <a:r>
              <a:rPr lang="en-IN" b="0" i="0" dirty="0">
                <a:effectLst/>
              </a:rPr>
              <a:t>User Cannot change Ans After Submit Correct  Answer.</a:t>
            </a:r>
          </a:p>
          <a:p>
            <a:r>
              <a:rPr lang="en-IN" dirty="0"/>
              <a:t>Online quizzes can lake the social interaction and human connection.</a:t>
            </a:r>
            <a:endParaRPr lang="en-US" sz="2000" dirty="0"/>
          </a:p>
          <a:p>
            <a:r>
              <a:rPr lang="en-IN" dirty="0"/>
              <a:t>Some platforms may offer Limited option for customizing quizzes to suit different learning styles or needs.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83B51-461D-01D9-A2F2-C27D8905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810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BA67A-2754-55ED-A47A-D721199ED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919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556" y="-618532"/>
            <a:ext cx="5181600" cy="2376868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2722" y="1920568"/>
            <a:ext cx="5801032" cy="464738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</a:rPr>
              <a:t>Integration with Social Media :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dirty="0"/>
              <a:t>Sharing quiz results on social media platforms can turn individual engagement into viral trends, offering businesses free marketing and a broader reach.</a:t>
            </a:r>
          </a:p>
          <a:p>
            <a:r>
              <a:rPr lang="en-US" b="1" dirty="0">
                <a:latin typeface="+mj-lt"/>
              </a:rPr>
              <a:t>Educational Applications : </a:t>
            </a:r>
            <a:r>
              <a:rPr lang="en-US" sz="1800" dirty="0"/>
              <a:t>These platforms are revoluting how information is disseminated and knowledge is assessed.</a:t>
            </a:r>
          </a:p>
          <a:p>
            <a:r>
              <a:rPr lang="en-US" b="1" dirty="0">
                <a:latin typeface="+mj-lt"/>
              </a:rPr>
              <a:t>Open-source Quiz Software : </a:t>
            </a:r>
            <a:r>
              <a:rPr lang="en-US" sz="1800" dirty="0"/>
              <a:t>The software should be open-source,allowing users to access and modify the source code,providing high flexibility and customization.</a:t>
            </a:r>
          </a:p>
          <a:p>
            <a:r>
              <a:rPr lang="en-US" sz="1800" dirty="0"/>
              <a:t>We can resolve All Missing Feature like a user change ans , quiz time period, and change also giving ans methods.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A0ACF-8D63-EF85-F11A-3245CA99C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83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3E6B3-07B5-A42B-2F28-1088C538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810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9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2A054-561E-2829-2B92-47056886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919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1ED86-6F5A-5E58-D41C-3471C56D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46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PREPARED bY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Name :-Rupapara Manthan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Enrollment NO. :- 23002170110161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Branch :-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CE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Batch :-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D6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Roll No. :- 177</a:t>
            </a: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B1935-2CF3-4AF1-DCDA-3C8F00F6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85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7562E-124F-3027-160C-A92E6A128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46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687359"/>
            <a:ext cx="5181600" cy="2376868"/>
          </a:xfrm>
        </p:spPr>
        <p:txBody>
          <a:bodyPr/>
          <a:lstStyle/>
          <a:p>
            <a:r>
              <a:rPr lang="en-US" dirty="0"/>
              <a:t>About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77882"/>
            <a:ext cx="5181600" cy="4254092"/>
          </a:xfrm>
        </p:spPr>
        <p:txBody>
          <a:bodyPr>
            <a:noAutofit/>
          </a:bodyPr>
          <a:lstStyle/>
          <a:p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Our mission is to create a dynamic and supportive community where users can come together to collect knowledge, ideas, and experiences.</a:t>
            </a:r>
          </a:p>
          <a:p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We strive to provide high-quality quizzes that cater to diverse interests and skill levels, ensuring that everyone can participate and enjoy the experience.</a:t>
            </a:r>
          </a:p>
          <a:p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Ready to join the fun? Browse our quizportal, and start exploring the world of knowledge with project!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723F-F17C-2B20-1F9F-21416C95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53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13D24-109D-2579-2BDE-C442FAB28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78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90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20936"/>
            <a:ext cx="4805997" cy="2689629"/>
          </a:xfrm>
        </p:spPr>
        <p:txBody>
          <a:bodyPr/>
          <a:lstStyle/>
          <a:p>
            <a:r>
              <a:rPr lang="en-US" dirty="0"/>
              <a:t>OUR Project overview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333" r="23333"/>
          <a:stretch/>
        </p:blipFill>
        <p:spPr>
          <a:xfrm>
            <a:off x="0" y="-10160"/>
            <a:ext cx="6096000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4150" y="2953789"/>
            <a:ext cx="4805997" cy="281774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Feature &amp; Functionality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Used Data Structures &amp; Tools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Er &amp; Use Case Diagram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Merits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Demerit’s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Future Scope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73519-BA38-EB82-2551-833253BE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83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D7A6F-E503-3CD1-BE65-36E61DAC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136" y="-6146"/>
            <a:ext cx="717727" cy="7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951" y="-123238"/>
            <a:ext cx="5181600" cy="3368819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316" r="20316"/>
          <a:stretch/>
        </p:blipFill>
        <p:spPr>
          <a:xfrm>
            <a:off x="6085840" y="-10159"/>
            <a:ext cx="6116320" cy="68681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3464B-0940-3FD5-18BC-55927E2B8288}"/>
              </a:ext>
            </a:extLst>
          </p:cNvPr>
          <p:cNvSpPr txBox="1"/>
          <p:nvPr/>
        </p:nvSpPr>
        <p:spPr>
          <a:xfrm>
            <a:off x="1860753" y="2866553"/>
            <a:ext cx="61009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Multiple Admin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User Based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Our Project is Created by oop’s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ea typeface="Open Sans"/>
                <a:cs typeface="Open Sans"/>
                <a:sym typeface="Open Sans"/>
              </a:rPr>
              <a:t>A Form Of Entertainment And Knowledge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Our Project Is Completed By Multiple Methods &amp; Classes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  <a:ea typeface="Open Sans"/>
              <a:cs typeface="Open Sans"/>
              <a:sym typeface="Open Sans"/>
            </a:endParaRPr>
          </a:p>
          <a:p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D4237-66F5-2B7A-8F9E-FEE12A370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61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96705-A45E-DCDC-F7B0-7AD924F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46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ADMINISTRATION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/>
              <a:t>ADMIN FEATURES: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dd question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C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reate questions with multiple answer options, and specify the correct answer.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emove question : C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hoose the question you'd like to remove from our category, you can search for questions by id or remove it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Update question 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20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hange question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remove, or modify answer options to ensure they remain correct and relevant.</a:t>
            </a:r>
            <a:endParaRPr lang="en-US" sz="2000" cap="non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1900" b="0" dirty="0">
                <a:effectLst/>
              </a:rPr>
              <a:t>User Record </a:t>
            </a:r>
            <a:r>
              <a:rPr lang="en-US" sz="20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Admin can check user record , who are entered in record.</a:t>
            </a:r>
          </a:p>
          <a:p>
            <a:r>
              <a:rPr lang="en-IN" sz="1900" b="0" dirty="0">
                <a:effectLst/>
              </a:rPr>
              <a:t>User </a:t>
            </a:r>
            <a:r>
              <a:rPr lang="en-US" sz="1900" b="0" dirty="0">
                <a:effectLst/>
              </a:rPr>
              <a:t>Percentage </a:t>
            </a:r>
            <a:r>
              <a:rPr lang="en-US" sz="2000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Admin can check particual user percentage.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We believe that learning should be accessible to everyone, regardless of background or ability.</a:t>
            </a:r>
            <a:endParaRPr lang="en-US" sz="2000" cap="none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D9559-4C52-E6F1-C8F6-91D2AD8E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86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B51541-486B-D9F7-0425-680CA0E0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810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User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Your unique username that identifies you on our platform.</a:t>
            </a:r>
          </a:p>
          <a:p>
            <a:r>
              <a:rPr lang="en-US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User can attempet Question ,and ans is incorrect so user can not update right ans.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User can attempt specific categories.</a:t>
            </a:r>
          </a:p>
          <a:p>
            <a:r>
              <a:rPr lang="en-US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Final Score Calculation</a:t>
            </a:r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 list of quizzes you've completed, along with your scores and completion dates.</a:t>
            </a:r>
            <a:endParaRPr lang="en-US" noProof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noProof="1">
                <a:solidFill>
                  <a:schemeClr val="tx1">
                    <a:lumMod val="95000"/>
                    <a:lumOff val="5000"/>
                  </a:schemeClr>
                </a:solidFill>
              </a:rPr>
              <a:t>MCQ Type Quiz.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482CF7-F842-A3DE-F492-33BB4432D79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642535" y="1330555"/>
            <a:ext cx="4635065" cy="463506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708B2-D0A8-1D0F-7BF9-40B56266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49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63C5C-BA0C-C7F8-8369-77B36AAAE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78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Project Functionality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8593" y="2022250"/>
            <a:ext cx="2143433" cy="47521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Structure Using JAVA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Database Management System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52570" y="1998456"/>
            <a:ext cx="8099322" cy="45243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Question are Added in Queue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Including quiz history, in-progress quizzes.</a:t>
            </a:r>
          </a:p>
          <a:p>
            <a:pPr marL="0" indent="0">
              <a:buNone/>
            </a:pPr>
            <a:endParaRPr lang="en-US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A Java class responsible for interacting with the database to store and retrieve learning path-related data.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Exception Handling , Use of Switch Case , Loop , Collection Classes.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The database stores various types of data,</a:t>
            </a:r>
            <a:r>
              <a:rPr lang="en-IN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 Organizes data to minimize redundancy and improve data integrity.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Storing data in Different Tables ,Write Multiple Query Using SQL.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94221280-037B-7A5E-5541-4E61D85A1511}"/>
              </a:ext>
            </a:extLst>
          </p:cNvPr>
          <p:cNvSpPr/>
          <p:nvPr/>
        </p:nvSpPr>
        <p:spPr>
          <a:xfrm>
            <a:off x="39329" y="1288026"/>
            <a:ext cx="6479457" cy="562946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C355D-3EC8-4C47-DA5E-D00113EBD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53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F8ECF-C2C3-19A1-EFF8-2C0B3FDE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78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944FBF-C9AF-B805-9046-321A04196C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86021" y="8591954"/>
            <a:ext cx="186814" cy="188275"/>
          </a:xfrm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8B282A-4783-ABA6-0382-FB8463B2C244}"/>
              </a:ext>
            </a:extLst>
          </p:cNvPr>
          <p:cNvSpPr txBox="1">
            <a:spLocks/>
          </p:cNvSpPr>
          <p:nvPr/>
        </p:nvSpPr>
        <p:spPr>
          <a:xfrm>
            <a:off x="801327" y="-1502675"/>
            <a:ext cx="4896678" cy="362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9871FC-96DF-DDB9-7146-A96DC9C69507}"/>
              </a:ext>
            </a:extLst>
          </p:cNvPr>
          <p:cNvSpPr txBox="1">
            <a:spLocks/>
          </p:cNvSpPr>
          <p:nvPr/>
        </p:nvSpPr>
        <p:spPr>
          <a:xfrm>
            <a:off x="830806" y="2496585"/>
            <a:ext cx="4896677" cy="4012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JAVA : </a:t>
            </a:r>
            <a:r>
              <a:rPr lang="en-US" sz="1800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The Core Programing language used for building the Quiz game, using it’s object-oriented features.</a:t>
            </a:r>
          </a:p>
          <a:p>
            <a:r>
              <a:rPr lang="en-US" b="1" dirty="0">
                <a:solidFill>
                  <a:srgbClr val="FFFFFF"/>
                </a:solidFill>
                <a:latin typeface="+mj-lt"/>
                <a:ea typeface="Open Sans"/>
                <a:cs typeface="Open Sans"/>
                <a:sym typeface="Open Sans"/>
              </a:rPr>
              <a:t>MYSQL : </a:t>
            </a:r>
            <a:r>
              <a:rPr lang="en-US" sz="1800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The relational database management system used to store and manage data of quiz game portal</a:t>
            </a:r>
          </a:p>
          <a:p>
            <a:r>
              <a:rPr lang="en-US" sz="2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Visual Studio Code :</a:t>
            </a:r>
            <a:r>
              <a:rPr lang="en-US" sz="2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00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The (IDE) used for writing , editing and debugging code.</a:t>
            </a:r>
          </a:p>
          <a:p>
            <a:r>
              <a:rPr lang="en-US" sz="2000" b="1" dirty="0">
                <a:solidFill>
                  <a:srgbClr val="FFFFFF"/>
                </a:solidFill>
                <a:latin typeface="+mj-lt"/>
                <a:ea typeface="Open Sans Bold"/>
                <a:cs typeface="Open Sans Bold"/>
                <a:sym typeface="Open Sans Bold"/>
              </a:rPr>
              <a:t>XAMPP : </a:t>
            </a:r>
            <a:r>
              <a:rPr lang="en-US" sz="1800" b="0" i="0" dirty="0">
                <a:effectLst/>
              </a:rPr>
              <a:t>Developing and testing web applications locally before deploying them to a production environment.</a:t>
            </a:r>
          </a:p>
          <a:p>
            <a:endParaRPr lang="en-US" sz="20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endParaRPr lang="en-US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9A0C9-011C-BED6-7C73-672172030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581" y="0"/>
            <a:ext cx="339019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4D9CBA-813A-887D-11DE-D76BF455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6"/>
            <a:ext cx="1081029" cy="113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513</TotalTime>
  <Words>769</Words>
  <Application>Microsoft Office PowerPoint</Application>
  <PresentationFormat>Widescreen</PresentationFormat>
  <Paragraphs>164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Open Sans</vt:lpstr>
      <vt:lpstr>Open Sans Bold</vt:lpstr>
      <vt:lpstr>Tenorite</vt:lpstr>
      <vt:lpstr>Wingdings</vt:lpstr>
      <vt:lpstr>Custom</vt:lpstr>
      <vt:lpstr>Quiz Game</vt:lpstr>
      <vt:lpstr>PREPARED bY :</vt:lpstr>
      <vt:lpstr>About PROJECT</vt:lpstr>
      <vt:lpstr>OUR Project overview</vt:lpstr>
      <vt:lpstr>INTRODUCTION </vt:lpstr>
      <vt:lpstr>ADMINISTRATION </vt:lpstr>
      <vt:lpstr>User Functions</vt:lpstr>
      <vt:lpstr>Project Functionality </vt:lpstr>
      <vt:lpstr>PowerPoint Presentation</vt:lpstr>
      <vt:lpstr>USE CASE – DIAGRAM </vt:lpstr>
      <vt:lpstr>PowerPoint Presentation</vt:lpstr>
      <vt:lpstr>MERITS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Manthan Rupapara</dc:creator>
  <cp:lastModifiedBy>Manthan Rupapara</cp:lastModifiedBy>
  <cp:revision>23</cp:revision>
  <dcterms:created xsi:type="dcterms:W3CDTF">2024-08-29T08:05:16Z</dcterms:created>
  <dcterms:modified xsi:type="dcterms:W3CDTF">2024-08-31T04:57:08Z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